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2-1.png>
</file>

<file path=ppt/media/image-3-1.png>
</file>

<file path=ppt/media/image-4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sd2pptx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1201EmRkTRFllMmF/canvas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1201EmRkTRFllMmF/slide-1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1201EmRkTRFllMmF/slide-2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1201EmRkTRFllMmF/slide-3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1201EmRkTRFllMmF/slide-4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1201EmRkTRFllMmF/slide-5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1201EmRkTRFllMmF/slide-6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2020-01-08T10:27:46Z</dcterms:created>
  <dcterms:modified xsi:type="dcterms:W3CDTF">2020-01-08T10:27:46Z</dcterms:modified>
</cp:coreProperties>
</file>